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65" r:id="rId2"/>
    <p:sldId id="286" r:id="rId3"/>
    <p:sldId id="262" r:id="rId4"/>
    <p:sldId id="316" r:id="rId5"/>
    <p:sldId id="318" r:id="rId6"/>
    <p:sldId id="319" r:id="rId7"/>
    <p:sldId id="317" r:id="rId8"/>
    <p:sldId id="320" r:id="rId9"/>
    <p:sldId id="284" r:id="rId10"/>
    <p:sldId id="321" r:id="rId11"/>
    <p:sldId id="322" r:id="rId12"/>
    <p:sldId id="323" r:id="rId13"/>
    <p:sldId id="324" r:id="rId14"/>
    <p:sldId id="292" r:id="rId15"/>
    <p:sldId id="325" r:id="rId16"/>
    <p:sldId id="327" r:id="rId17"/>
    <p:sldId id="326" r:id="rId18"/>
    <p:sldId id="331" r:id="rId19"/>
    <p:sldId id="330" r:id="rId20"/>
    <p:sldId id="329" r:id="rId21"/>
    <p:sldId id="332" r:id="rId22"/>
    <p:sldId id="334" r:id="rId23"/>
    <p:sldId id="301" r:id="rId24"/>
    <p:sldId id="335" r:id="rId25"/>
    <p:sldId id="339" r:id="rId26"/>
    <p:sldId id="338" r:id="rId27"/>
    <p:sldId id="337" r:id="rId28"/>
    <p:sldId id="336" r:id="rId29"/>
    <p:sldId id="307" r:id="rId30"/>
    <p:sldId id="340" r:id="rId31"/>
    <p:sldId id="343" r:id="rId32"/>
    <p:sldId id="342" r:id="rId33"/>
    <p:sldId id="341" r:id="rId34"/>
    <p:sldId id="346" r:id="rId35"/>
    <p:sldId id="345" r:id="rId36"/>
    <p:sldId id="344" r:id="rId37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6" userDrawn="1">
          <p15:clr>
            <a:srgbClr val="A4A3A4"/>
          </p15:clr>
        </p15:guide>
        <p15:guide id="2" pos="970" userDrawn="1">
          <p15:clr>
            <a:srgbClr val="A4A3A4"/>
          </p15:clr>
        </p15:guide>
        <p15:guide id="3" orient="horz" pos="2296" userDrawn="1">
          <p15:clr>
            <a:srgbClr val="A4A3A4"/>
          </p15:clr>
        </p15:guide>
        <p15:guide id="4" orient="horz" pos="3144" userDrawn="1">
          <p15:clr>
            <a:srgbClr val="A4A3A4"/>
          </p15:clr>
        </p15:guide>
        <p15:guide id="5" orient="horz" pos="4039" userDrawn="1">
          <p15:clr>
            <a:srgbClr val="A4A3A4"/>
          </p15:clr>
        </p15:guide>
        <p15:guide id="6" pos="1018" userDrawn="1">
          <p15:clr>
            <a:srgbClr val="A4A3A4"/>
          </p15:clr>
        </p15:guide>
        <p15:guide id="7" orient="horz" pos="1185" userDrawn="1">
          <p15:clr>
            <a:srgbClr val="A4A3A4"/>
          </p15:clr>
        </p15:guide>
        <p15:guide id="8" orient="horz" pos="2047" userDrawn="1">
          <p15:clr>
            <a:srgbClr val="A4A3A4"/>
          </p15:clr>
        </p15:guide>
        <p15:guide id="9" orient="horz" pos="2886" userDrawn="1">
          <p15:clr>
            <a:srgbClr val="A4A3A4"/>
          </p15:clr>
        </p15:guide>
        <p15:guide id="10" orient="horz" pos="1139" userDrawn="1">
          <p15:clr>
            <a:srgbClr val="A4A3A4"/>
          </p15:clr>
        </p15:guide>
        <p15:guide id="11" orient="horz" pos="2001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770" userDrawn="1">
          <p15:clr>
            <a:srgbClr val="A4A3A4"/>
          </p15:clr>
        </p15:guide>
        <p15:guide id="14" orient="horz" pos="3725" userDrawn="1">
          <p15:clr>
            <a:srgbClr val="A4A3A4"/>
          </p15:clr>
        </p15:guide>
        <p15:guide id="15" orient="horz" pos="958" userDrawn="1">
          <p15:clr>
            <a:srgbClr val="A4A3A4"/>
          </p15:clr>
        </p15:guide>
        <p15:guide id="16" orient="horz" pos="1797" userDrawn="1">
          <p15:clr>
            <a:srgbClr val="A4A3A4"/>
          </p15:clr>
        </p15:guide>
        <p15:guide id="17" orient="horz" pos="2659" userDrawn="1">
          <p15:clr>
            <a:srgbClr val="A4A3A4"/>
          </p15:clr>
        </p15:guide>
        <p15:guide id="18" orient="horz" pos="3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470C"/>
    <a:srgbClr val="00B050"/>
    <a:srgbClr val="AF5D40"/>
    <a:srgbClr val="00B0EF"/>
    <a:srgbClr val="F19CA7"/>
    <a:srgbClr val="008CCF"/>
    <a:srgbClr val="78C2E5"/>
    <a:srgbClr val="00A0EA"/>
    <a:srgbClr val="F9C158"/>
    <a:srgbClr val="F7A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08" autoAdjust="0"/>
    <p:restoredTop sz="94704" autoAdjust="0"/>
  </p:normalViewPr>
  <p:slideViewPr>
    <p:cSldViewPr snapToGrid="0">
      <p:cViewPr varScale="1">
        <p:scale>
          <a:sx n="50" d="100"/>
          <a:sy n="50" d="100"/>
        </p:scale>
        <p:origin x="67" y="638"/>
      </p:cViewPr>
      <p:guideLst>
        <p:guide orient="horz" pos="1416"/>
        <p:guide pos="970"/>
        <p:guide orient="horz" pos="2296"/>
        <p:guide orient="horz" pos="3144"/>
        <p:guide orient="horz" pos="4039"/>
        <p:guide pos="1018"/>
        <p:guide orient="horz" pos="1185"/>
        <p:guide orient="horz" pos="2047"/>
        <p:guide orient="horz" pos="2886"/>
        <p:guide orient="horz" pos="1139"/>
        <p:guide orient="horz" pos="2001"/>
        <p:guide orient="horz" pos="2840"/>
        <p:guide orient="horz" pos="3770"/>
        <p:guide orient="horz" pos="3725"/>
        <p:guide orient="horz" pos="958"/>
        <p:guide orient="horz" pos="1797"/>
        <p:guide orient="horz" pos="2659"/>
        <p:guide orient="horz" pos="35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08/14/2024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Clever </a:t>
            </a:r>
            <a:r>
              <a:rPr lang="en-US" altLang="ko-Kore-KR" sz="6600" b="1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Sherlock! </a:t>
            </a:r>
            <a:endParaRPr lang="en-US" altLang="ko-Kore-KR" sz="66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F7FCAB0-B0DF-46E4-985A-30875AA94B38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went to the subway station. We ran down to our train, but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too slow. The train left, and poor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still on the platform.</a:t>
            </a:r>
          </a:p>
        </p:txBody>
      </p:sp>
    </p:spTree>
    <p:extLst>
      <p:ext uri="{BB962C8B-B14F-4D97-AF65-F5344CB8AC3E}">
        <p14:creationId xmlns:p14="http://schemas.microsoft.com/office/powerpoint/2010/main" val="1432111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E59FA28-DD63-4A28-AB26-18DC87D7707D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tried to talk to </a:t>
            </a:r>
            <a:r>
              <a:rPr lang="en-US" altLang="ko-Kore-KR" sz="3600" spc="-10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 the phone,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his phone had no battery power.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did not know what to do.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Then I had an idea. </a:t>
            </a:r>
            <a:endParaRPr lang="en-US" altLang="ko-Kore-KR" sz="3600" spc="-100" dirty="0"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686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F5E3F54-BE42-48B9-AA3B-DD1BB6F49704}"/>
              </a:ext>
            </a:extLst>
          </p:cNvPr>
          <p:cNvSpPr txBox="1"/>
          <p:nvPr/>
        </p:nvSpPr>
        <p:spPr>
          <a:xfrm>
            <a:off x="1620001" y="311228"/>
            <a:ext cx="8125360" cy="53202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“We’ll get off at the next station and wait for the next train.” That is what we did.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About ten minutes later the next train came, and </a:t>
            </a:r>
            <a:r>
              <a:rPr lang="en-US" altLang="ko-KR" sz="3600" spc="-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was on it. </a:t>
            </a:r>
          </a:p>
        </p:txBody>
      </p:sp>
    </p:spTree>
    <p:extLst>
      <p:ext uri="{BB962C8B-B14F-4D97-AF65-F5344CB8AC3E}">
        <p14:creationId xmlns:p14="http://schemas.microsoft.com/office/powerpoint/2010/main" val="2395376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AF92BE5-D12A-46F5-A19A-FAC3FE412164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 was happy to see us.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“That was very clever, Sherlock,” Aram said.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 made me happy, too.</a:t>
            </a:r>
          </a:p>
        </p:txBody>
      </p:sp>
    </p:spTree>
    <p:extLst>
      <p:ext uri="{BB962C8B-B14F-4D97-AF65-F5344CB8AC3E}">
        <p14:creationId xmlns:p14="http://schemas.microsoft.com/office/powerpoint/2010/main" val="2664390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Riddle Time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F648E4CC-55A9-AA2E-A52A-769D957595BC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629E8BF-0E67-7C58-9EE9-8B1553788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4FF98AAD-C63B-0BC7-F573-11D46506D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C508127-ABCF-8926-A1EF-43D6F6A5A560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0681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BC32A4A-5E28-4685-8CF2-34AD1C6659BD}"/>
              </a:ext>
            </a:extLst>
          </p:cNvPr>
          <p:cNvSpPr txBox="1"/>
          <p:nvPr/>
        </p:nvSpPr>
        <p:spPr>
          <a:xfrm>
            <a:off x="1620001" y="311228"/>
            <a:ext cx="8125360" cy="53202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 the subway, Jade suggested playing riddle games. </a:t>
            </a:r>
            <a:r>
              <a:rPr lang="en-US" altLang="ko-K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Jade’s first riddle was, </a:t>
            </a:r>
          </a:p>
          <a:p>
            <a:pPr>
              <a:lnSpc>
                <a:spcPct val="250000"/>
              </a:lnSpc>
            </a:pPr>
            <a:r>
              <a:rPr lang="en-US" altLang="ko-K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“What are two things people never eat before breakfast?”  </a:t>
            </a:r>
            <a:endParaRPr lang="en-US" altLang="ko-KR" sz="3600" spc="-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4766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8FFD057-7167-4B95-AC72-B76EB01F5CBB}"/>
              </a:ext>
            </a:extLst>
          </p:cNvPr>
          <p:cNvSpPr txBox="1"/>
          <p:nvPr/>
        </p:nvSpPr>
        <p:spPr>
          <a:xfrm>
            <a:off x="1620000" y="311228"/>
            <a:ext cx="90312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After some thought,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said, “Lunch and dinner.” “A great start,” Aram said.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next riddle was, “What 4-letter word is spelled the  same forwards, backwards, and upside down?”</a:t>
            </a:r>
          </a:p>
        </p:txBody>
      </p:sp>
    </p:spTree>
    <p:extLst>
      <p:ext uri="{BB962C8B-B14F-4D97-AF65-F5344CB8AC3E}">
        <p14:creationId xmlns:p14="http://schemas.microsoft.com/office/powerpoint/2010/main" val="3452592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654B387-9BA0-4131-B5E2-A99CEA2FF1E2}"/>
              </a:ext>
            </a:extLst>
          </p:cNvPr>
          <p:cNvSpPr txBox="1"/>
          <p:nvPr/>
        </p:nvSpPr>
        <p:spPr>
          <a:xfrm>
            <a:off x="1620001" y="311228"/>
            <a:ext cx="8567608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one was really hard.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Aram asked Jade to give us a clue.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Jade said, “It starts with ‘N.’”</a:t>
            </a:r>
          </a:p>
        </p:txBody>
      </p:sp>
    </p:spTree>
    <p:extLst>
      <p:ext uri="{BB962C8B-B14F-4D97-AF65-F5344CB8AC3E}">
        <p14:creationId xmlns:p14="http://schemas.microsoft.com/office/powerpoint/2010/main" val="642658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48C0800-A5F6-4958-8E4E-7BB97BC18A99}"/>
              </a:ext>
            </a:extLst>
          </p:cNvPr>
          <p:cNvSpPr txBox="1"/>
          <p:nvPr/>
        </p:nvSpPr>
        <p:spPr>
          <a:xfrm>
            <a:off x="1620001" y="311228"/>
            <a:ext cx="963157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Aram said to herself, “Then the word ends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‘N’ as well,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the two letters in the middle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must be the same.” </a:t>
            </a:r>
          </a:p>
        </p:txBody>
      </p:sp>
    </p:spTree>
    <p:extLst>
      <p:ext uri="{BB962C8B-B14F-4D97-AF65-F5344CB8AC3E}">
        <p14:creationId xmlns:p14="http://schemas.microsoft.com/office/powerpoint/2010/main" val="1576683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9038C96-A1BC-4945-87F5-6413A77C9D1C}"/>
              </a:ext>
            </a:extLst>
          </p:cNvPr>
          <p:cNvSpPr txBox="1"/>
          <p:nvPr/>
        </p:nvSpPr>
        <p:spPr>
          <a:xfrm>
            <a:off x="1620001" y="311228"/>
            <a:ext cx="8125359" cy="393659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Thinking deeply as usual, </a:t>
            </a:r>
            <a:r>
              <a:rPr lang="en-US" altLang="ko-Kore-KR" sz="3600" spc="-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said,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“I got it. 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It’s NOON.”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impressed us again.</a:t>
            </a:r>
          </a:p>
        </p:txBody>
      </p:sp>
    </p:spTree>
    <p:extLst>
      <p:ext uri="{BB962C8B-B14F-4D97-AF65-F5344CB8AC3E}">
        <p14:creationId xmlns:p14="http://schemas.microsoft.com/office/powerpoint/2010/main" val="3944339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About Me &amp; My Friends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286176" y="646013"/>
            <a:ext cx="1792721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Basic English 1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안병규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263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774407F-2627-4370-8DCE-44300EEDB177}"/>
              </a:ext>
            </a:extLst>
          </p:cNvPr>
          <p:cNvSpPr txBox="1"/>
          <p:nvPr/>
        </p:nvSpPr>
        <p:spPr>
          <a:xfrm>
            <a:off x="1620001" y="311228"/>
            <a:ext cx="8125359" cy="532158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Jade’s next riddle was a trick question: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“How many bananas can you eat if your stomach is empty?”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“Only one,” I said. </a:t>
            </a:r>
          </a:p>
        </p:txBody>
      </p:sp>
    </p:spTree>
    <p:extLst>
      <p:ext uri="{BB962C8B-B14F-4D97-AF65-F5344CB8AC3E}">
        <p14:creationId xmlns:p14="http://schemas.microsoft.com/office/powerpoint/2010/main" val="5625760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95BE642-9A19-457F-BC0F-1A44569D3B91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Seeing that Aram and </a:t>
            </a:r>
            <a:r>
              <a:rPr lang="en-US" altLang="ko-KR" sz="3600" spc="-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were puzzled,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said to them,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“After eating one banana,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 stomach is no longer empty.” </a:t>
            </a:r>
          </a:p>
        </p:txBody>
      </p:sp>
    </p:spTree>
    <p:extLst>
      <p:ext uri="{BB962C8B-B14F-4D97-AF65-F5344CB8AC3E}">
        <p14:creationId xmlns:p14="http://schemas.microsoft.com/office/powerpoint/2010/main" val="4102161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623F4EB-1B55-4AED-B7DE-E3E5E000660E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Aram and </a:t>
            </a:r>
            <a:r>
              <a:rPr lang="en-US" altLang="ko-KR" sz="3600" spc="-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were pleasantly surprised.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“What a wise answer to a silly question, Sherlock!” </a:t>
            </a:r>
            <a:r>
              <a:rPr lang="en-US" altLang="ko-KR" sz="3600" spc="-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said.</a:t>
            </a:r>
          </a:p>
        </p:txBody>
      </p:sp>
    </p:spTree>
    <p:extLst>
      <p:ext uri="{BB962C8B-B14F-4D97-AF65-F5344CB8AC3E}">
        <p14:creationId xmlns:p14="http://schemas.microsoft.com/office/powerpoint/2010/main" val="11511378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The Amusement Park Event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F648E4CC-55A9-AA2E-A52A-769D957595BC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629E8BF-0E67-7C58-9EE9-8B1553788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4FF98AAD-C63B-0BC7-F573-11D46506D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C508127-ABCF-8926-A1EF-43D6F6A5A560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6420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678392E-C8F6-49EE-AA5F-279BC8409F5E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finally arrived at the amusement park. </a:t>
            </a: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There was an atmosphere of excitement and fun in the park.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had a lot of fun together.</a:t>
            </a:r>
          </a:p>
        </p:txBody>
      </p:sp>
    </p:spTree>
    <p:extLst>
      <p:ext uri="{BB962C8B-B14F-4D97-AF65-F5344CB8AC3E}">
        <p14:creationId xmlns:p14="http://schemas.microsoft.com/office/powerpoint/2010/main" val="41289389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740808A-1F37-4224-8AE5-8007F6FD1813}"/>
              </a:ext>
            </a:extLst>
          </p:cNvPr>
          <p:cNvSpPr txBox="1"/>
          <p:nvPr/>
        </p:nvSpPr>
        <p:spPr>
          <a:xfrm>
            <a:off x="1620000" y="311228"/>
            <a:ext cx="924213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enjoyed the VR Gate the most.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Skyline Ride was fantastic as well.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gave us amazing views.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roller-coaster ride was a little scary. </a:t>
            </a:r>
          </a:p>
        </p:txBody>
      </p:sp>
    </p:spTree>
    <p:extLst>
      <p:ext uri="{BB962C8B-B14F-4D97-AF65-F5344CB8AC3E}">
        <p14:creationId xmlns:p14="http://schemas.microsoft.com/office/powerpoint/2010/main" val="41366554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324290"/>
            <a:ext cx="767937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pp. 20-21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D8F7319-AC0C-498B-8F54-D0336ADEC220}"/>
              </a:ext>
            </a:extLst>
          </p:cNvPr>
          <p:cNvSpPr txBox="1"/>
          <p:nvPr/>
        </p:nvSpPr>
        <p:spPr>
          <a:xfrm>
            <a:off x="1620000" y="311228"/>
            <a:ext cx="924213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Aram was busy taking photos of us.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our way out, a tourist asked for help in Spanish.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were confused because we did not understand.</a:t>
            </a:r>
          </a:p>
        </p:txBody>
      </p:sp>
    </p:spTree>
    <p:extLst>
      <p:ext uri="{BB962C8B-B14F-4D97-AF65-F5344CB8AC3E}">
        <p14:creationId xmlns:p14="http://schemas.microsoft.com/office/powerpoint/2010/main" val="16454442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F166A8D-4E6F-4202-BF56-24692FFF88B0}"/>
              </a:ext>
            </a:extLst>
          </p:cNvPr>
          <p:cNvSpPr txBox="1"/>
          <p:nvPr/>
        </p:nvSpPr>
        <p:spPr>
          <a:xfrm>
            <a:off x="1620000" y="311228"/>
            <a:ext cx="942268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thinking, I opened a translation app on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mobile phone and learned she had lost her phone.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searched for the “Lost and Found” in the park and guided her there.</a:t>
            </a:r>
          </a:p>
        </p:txBody>
      </p:sp>
    </p:spTree>
    <p:extLst>
      <p:ext uri="{BB962C8B-B14F-4D97-AF65-F5344CB8AC3E}">
        <p14:creationId xmlns:p14="http://schemas.microsoft.com/office/powerpoint/2010/main" val="7190974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488E337-B869-488F-B2DF-CA15B22D8C1A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“You’re our number one problem-solver,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Sherlock!” Jade said in a loud voice. </a:t>
            </a:r>
          </a:p>
        </p:txBody>
      </p:sp>
    </p:spTree>
    <p:extLst>
      <p:ext uri="{BB962C8B-B14F-4D97-AF65-F5344CB8AC3E}">
        <p14:creationId xmlns:p14="http://schemas.microsoft.com/office/powerpoint/2010/main" val="17428850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Finally</a:t>
            </a:r>
            <a:r>
              <a:rPr lang="ko-KR" altLang="en-US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 </a:t>
            </a:r>
            <a:r>
              <a:rPr lang="en-US" altLang="ko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at the Museum</a:t>
            </a:r>
            <a:endParaRPr lang="en-US" altLang="ko-Kore-KR" sz="66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F648E4CC-55A9-AA2E-A52A-769D957595BC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629E8BF-0E67-7C58-9EE9-8B1553788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4FF98AAD-C63B-0BC7-F573-11D46506D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C508127-ABCF-8926-A1EF-43D6F6A5A560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2038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37514C2-6851-484D-9311-680E91CCBA01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name is Han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Jihun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my nickname is Sherlock Holmes, the great detective. 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19272E0-D9DF-40E2-92FE-285A292A2395}"/>
              </a:ext>
            </a:extLst>
          </p:cNvPr>
          <p:cNvSpPr txBox="1"/>
          <p:nvPr/>
        </p:nvSpPr>
        <p:spPr>
          <a:xfrm>
            <a:off x="1620000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From the park we walked to the National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Science Museum.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went directly to the Astronomical Space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Hall — my favorite.</a:t>
            </a:r>
          </a:p>
        </p:txBody>
      </p:sp>
    </p:spTree>
    <p:extLst>
      <p:ext uri="{BB962C8B-B14F-4D97-AF65-F5344CB8AC3E}">
        <p14:creationId xmlns:p14="http://schemas.microsoft.com/office/powerpoint/2010/main" val="7848423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D8D8E49-AD45-463D-BE6F-C7FB2A48BA41}"/>
              </a:ext>
            </a:extLst>
          </p:cNvPr>
          <p:cNvSpPr txBox="1"/>
          <p:nvPr/>
        </p:nvSpPr>
        <p:spPr>
          <a:xfrm>
            <a:off x="1620000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3D images of the night sky simply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made us speechless.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observatory, we could observe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Venus even in daytime!</a:t>
            </a:r>
          </a:p>
        </p:txBody>
      </p:sp>
    </p:spTree>
    <p:extLst>
      <p:ext uri="{BB962C8B-B14F-4D97-AF65-F5344CB8AC3E}">
        <p14:creationId xmlns:p14="http://schemas.microsoft.com/office/powerpoint/2010/main" val="27804742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55F5D10-2740-4A1D-BFC1-E4F2A7FEA15B}"/>
              </a:ext>
            </a:extLst>
          </p:cNvPr>
          <p:cNvSpPr txBox="1"/>
          <p:nvPr/>
        </p:nvSpPr>
        <p:spPr>
          <a:xfrm>
            <a:off x="1620000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most impressive zone was Space World.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allowed us to send messages into space! </a:t>
            </a:r>
          </a:p>
        </p:txBody>
      </p:sp>
    </p:spTree>
    <p:extLst>
      <p:ext uri="{BB962C8B-B14F-4D97-AF65-F5344CB8AC3E}">
        <p14:creationId xmlns:p14="http://schemas.microsoft.com/office/powerpoint/2010/main" val="5924799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54FEDD2-8CC2-44DD-92D6-5A354D2E560D}"/>
              </a:ext>
            </a:extLst>
          </p:cNvPr>
          <p:cNvSpPr txBox="1"/>
          <p:nvPr/>
        </p:nvSpPr>
        <p:spPr>
          <a:xfrm>
            <a:off x="1620000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 our way out,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became curious and asked, “Can we have a conversation in space?”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Aram and Jade were very interested, too.  </a:t>
            </a:r>
          </a:p>
        </p:txBody>
      </p:sp>
    </p:spTree>
    <p:extLst>
      <p:ext uri="{BB962C8B-B14F-4D97-AF65-F5344CB8AC3E}">
        <p14:creationId xmlns:p14="http://schemas.microsoft.com/office/powerpoint/2010/main" val="24146588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9D1B645-11BB-41E3-BE4D-5E402F461A4D}"/>
              </a:ext>
            </a:extLst>
          </p:cNvPr>
          <p:cNvSpPr txBox="1"/>
          <p:nvPr/>
        </p:nvSpPr>
        <p:spPr>
          <a:xfrm>
            <a:off x="1620000" y="311228"/>
            <a:ext cx="867335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a smile, I said, “We can’t talk to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each other there because there is no air in space,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 is, because space is a vacuum.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sound waves can’t travel through a vacuum.” </a:t>
            </a:r>
          </a:p>
        </p:txBody>
      </p:sp>
    </p:spTree>
    <p:extLst>
      <p:ext uri="{BB962C8B-B14F-4D97-AF65-F5344CB8AC3E}">
        <p14:creationId xmlns:p14="http://schemas.microsoft.com/office/powerpoint/2010/main" val="1655019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EE9F5F8-5FF7-4E87-9F2C-FBDBA05D4E88}"/>
              </a:ext>
            </a:extLst>
          </p:cNvPr>
          <p:cNvSpPr txBox="1"/>
          <p:nvPr/>
        </p:nvSpPr>
        <p:spPr>
          <a:xfrm>
            <a:off x="1620000" y="311228"/>
            <a:ext cx="890830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Aram said, “You’re so well-informed,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Sherlock!”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felt really thankful to my dad for giving me a book on space travel as a birthday gift last year.</a:t>
            </a:r>
          </a:p>
        </p:txBody>
      </p:sp>
    </p:spTree>
    <p:extLst>
      <p:ext uri="{BB962C8B-B14F-4D97-AF65-F5344CB8AC3E}">
        <p14:creationId xmlns:p14="http://schemas.microsoft.com/office/powerpoint/2010/main" val="25530609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59F0C1-506E-4525-8287-4D5EA146A107}"/>
              </a:ext>
            </a:extLst>
          </p:cNvPr>
          <p:cNvSpPr txBox="1"/>
          <p:nvPr/>
        </p:nvSpPr>
        <p:spPr>
          <a:xfrm>
            <a:off x="1620000" y="311228"/>
            <a:ext cx="890830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all had fun on our field trip.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also brought us closer together.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school year will be great! </a:t>
            </a:r>
          </a:p>
          <a:p>
            <a:pPr>
              <a:lnSpc>
                <a:spcPct val="250000"/>
              </a:lnSpc>
            </a:pPr>
            <a:endParaRPr lang="en-US" altLang="ko-Kore-KR" sz="3600" spc="-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501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72F2765-1794-4EB6-8AB7-FE86E8618DF0}"/>
              </a:ext>
            </a:extLst>
          </p:cNvPr>
          <p:cNvSpPr txBox="1"/>
          <p:nvPr/>
        </p:nvSpPr>
        <p:spPr>
          <a:xfrm>
            <a:off x="1620001" y="31683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Everybody thinks that I am not like other kids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 I like books, science, and museums.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friends say they are boring. </a:t>
            </a:r>
          </a:p>
        </p:txBody>
      </p:sp>
    </p:spTree>
    <p:extLst>
      <p:ext uri="{BB962C8B-B14F-4D97-AF65-F5344CB8AC3E}">
        <p14:creationId xmlns:p14="http://schemas.microsoft.com/office/powerpoint/2010/main" val="1942560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EA4E996-4803-4810-9037-A2D0B9A228F8}"/>
              </a:ext>
            </a:extLst>
          </p:cNvPr>
          <p:cNvSpPr txBox="1"/>
          <p:nvPr/>
        </p:nvSpPr>
        <p:spPr>
          <a:xfrm>
            <a:off x="1620001" y="311228"/>
            <a:ext cx="8567608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me, they are more fascinating than music, sports, and mobile games.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went on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field trip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an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amusement park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a science museum last Friday with my classmates.</a:t>
            </a:r>
          </a:p>
        </p:txBody>
      </p:sp>
    </p:spTree>
    <p:extLst>
      <p:ext uri="{BB962C8B-B14F-4D97-AF65-F5344CB8AC3E}">
        <p14:creationId xmlns:p14="http://schemas.microsoft.com/office/powerpoint/2010/main" val="2233050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049FE04-C579-462D-BC04-595B41547496}"/>
              </a:ext>
            </a:extLst>
          </p:cNvPr>
          <p:cNvSpPr txBox="1"/>
          <p:nvPr/>
        </p:nvSpPr>
        <p:spPr>
          <a:xfrm>
            <a:off x="1620001" y="311228"/>
            <a:ext cx="852785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Aram, Jade,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I were in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same group.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Aram is an announcer in the school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broadcasting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club. She likes to chat and is good at it.</a:t>
            </a:r>
          </a:p>
        </p:txBody>
      </p:sp>
    </p:spTree>
    <p:extLst>
      <p:ext uri="{BB962C8B-B14F-4D97-AF65-F5344CB8AC3E}">
        <p14:creationId xmlns:p14="http://schemas.microsoft.com/office/powerpoint/2010/main" val="1002081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9533383-C606-4F35-B3CC-C128782E6AED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Jade is outgoing and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bit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loud, and her jokes make us laugh.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rather quiet. He often prefers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being alone.</a:t>
            </a:r>
          </a:p>
        </p:txBody>
      </p:sp>
    </p:spTree>
    <p:extLst>
      <p:ext uri="{BB962C8B-B14F-4D97-AF65-F5344CB8AC3E}">
        <p14:creationId xmlns:p14="http://schemas.microsoft.com/office/powerpoint/2010/main" val="3672832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15C32C6-C180-4A61-BFA6-F1DA85F6A01D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 people think he is not smart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 he tends to be slow to respond.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likes to think carefully before speaking.</a:t>
            </a:r>
          </a:p>
        </p:txBody>
      </p:sp>
    </p:spTree>
    <p:extLst>
      <p:ext uri="{BB962C8B-B14F-4D97-AF65-F5344CB8AC3E}">
        <p14:creationId xmlns:p14="http://schemas.microsoft.com/office/powerpoint/2010/main" val="771356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An Almost Spoiled Start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F648E4CC-55A9-AA2E-A52A-769D957595BC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629E8BF-0E67-7C58-9EE9-8B1553788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4FF98AAD-C63B-0BC7-F573-11D46506D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C508127-ABCF-8926-A1EF-43D6F6A5A560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4582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</TotalTime>
  <Words>1072</Words>
  <Application>Microsoft Office PowerPoint</Application>
  <PresentationFormat>와이드스크린</PresentationFormat>
  <Paragraphs>159</Paragraphs>
  <Slides>36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44" baseType="lpstr">
      <vt:lpstr>Aptos</vt:lpstr>
      <vt:lpstr>Aptos Display</vt:lpstr>
      <vt:lpstr>Noto Sans KR Medium</vt:lpstr>
      <vt:lpstr>나눔고딕</vt:lpstr>
      <vt:lpstr>맑은 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은정 박</cp:lastModifiedBy>
  <cp:revision>81</cp:revision>
  <dcterms:created xsi:type="dcterms:W3CDTF">2024-07-02T00:56:12Z</dcterms:created>
  <dcterms:modified xsi:type="dcterms:W3CDTF">2024-08-14T01:03:52Z</dcterms:modified>
</cp:coreProperties>
</file>